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#will not show last value, only up until 4. ‘Off by  one’ behavior.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numbers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numbers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#this example shows how to skip numbers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even_numbers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even_numbers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#range(&lt;starting point&gt;,&lt;what you want to go up until&gt;,&lt;how many you go up by&gt;)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digits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digits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digits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digits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foods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"tuna"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"salmon"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"mackerel"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"trout"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foods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#this is an example of slicing a list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plants = ['hawthoria', 'palm', 'pothos', 'barrel cactus', 'prayer plant']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print(plants[2:3])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foods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"tuna"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"salmon"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"mackerel"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"trout"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"Alright Weasley and Noche, this is what we can have for dinner: 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food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foods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food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plants = ['hawthoria', 'palm', 'pothos', 'barrel cactus', 'prayer plant']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print("Here are my favorite plants out of my list:")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plant in plants[0:4]: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print(plant.title())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weasley_foods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"tuna"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"salmon"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"mackerel"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"trout"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noche_foods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weasley_foods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[:]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weasley_foods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'chicken'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noche_foods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'cheese'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"The foods Weasley likes to eat is: 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weasley_foods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"The foods Noche likes to eat is: 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noche_foods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my_foods = ['pizza', 'falafel', 'carrot cake']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friend_foods = my_foods[:]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my_foods.append('cannoli')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friend_foods.append('ice cream')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print("My favorite foods are:")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print(my_foods)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print("\nMy friend's favorite foods are:")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print(friend_foods)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#a simple tuple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foods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"tuna"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"salmon"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"mackerel"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"trout"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foods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#a simple tuple; accessing element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foods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"tuna"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"salmon"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"mackerel"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"trout"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foods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foods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#defining a simple tuple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plants = ('cacti', 'pothos', 'eucalyptus')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print(plants)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#accessing an element in a tuple is the same as accessing one in a list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plants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'cacti'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'pothos'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'eucalyptus'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plants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plants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'cacti'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'pothos'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'eucalyptus'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plant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plants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plant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plants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'palm'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'tree'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'lily pad'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plant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plants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plant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plants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c6e89b6c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2c6e89b6c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#this is an example of using a for loop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cats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'weasley'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'noche'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'mr. bigglesworth'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'justin'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cats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 </a:t>
            </a:r>
            <a:r>
              <a:rPr lang="en"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#this begins or defines the for loop. This tells Python to store a name from the list into the variable ‘cat’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#think of this as - for every cat in the list of cats, print the cat’s name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foods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"tuna"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"salmon"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"mackerel"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"trout"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"Okay Weasley, you can eat any of the following for dinner:"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food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foods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"You can have 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food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 for dinner. 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"or...."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"Nothing!"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Now, make this your own! Try and use the concepts we have learned in this session to recreate my code. When you finish, post your code to the Slack!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foods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"tuna"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"salmon"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"mackerel"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"trout"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"Okay Weasley, you can eat any of the following for dinner:"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food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foods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"You can have 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food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 for dinner. 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"or...."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"Nothing!"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#this is an example of using a for loop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cats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'weasley'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'noche'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'mr. bigglesworth'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'justin'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cats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 </a:t>
            </a:r>
            <a:r>
              <a:rPr lang="en"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#this begins or defines the for loop. This tells Python to store a name from the list into the variable ‘cat’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#think of this as - for every cat in the list of cats, print the cat’s name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6e89b6c3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2c6e89b6c3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foods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"tuna"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"salmon"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"mackerel"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"trout"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"Okay Weasley, you can eat any of the following for dinner:"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food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foods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"You can have 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food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 for dinner. 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"or...."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"Nothing!"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#this is an example of using a for loop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cats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'weasley'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'noche'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'mr. bigglesworth'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'justin'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cats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 </a:t>
            </a:r>
            <a:r>
              <a:rPr lang="en"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#this begins or defines the for loop. This tells Python to store a name from the list into the variable ‘cat’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#think of this as - for every cat in the list of cats, print the cat’s name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#Another example of for loops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#think of this as - for each dog in the dogs list, print their name. Python will loop through each dog in the list and print their name.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dogs = ['frankie', 'otto', 'daisy', 'flossie']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dog in dogs: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print(dog)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#Another example of for loops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#think of this as - for each dog in the dogs list, print their name. Python will loop through each dog in the list and print their name.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dogs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'frankie'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'otto'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'daisy'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'flossie'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dog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dogs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dog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numbers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numbers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But you can do so much more with numbers and lists!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w3schools.com/python/python_ref_list.asp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ocs.google.com/document/d/1B9bxzBzHnWYctHqVOUYHp9l4hYPd-_MRY-2eOMMr3J0/edit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Working with Lists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range() function</a:t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-Python’s range() function makes it easy to generate a series of numbers within a given range of numbers you provide.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3950" y="2753325"/>
            <a:ext cx="7116102" cy="21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range() and listing numbers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If you want to make a list of numbers, you can convert the results of range() directly into a list using the list() function. When you wrap list() around a call to the range() function, the output will be a list of numbers.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4425" y="2941800"/>
            <a:ext cx="4158749" cy="214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range() and list()</a:t>
            </a:r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/>
              <a:t>You could even use these functions to skip numbers in a given range!</a:t>
            </a:r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975" y="2782824"/>
            <a:ext cx="7494050" cy="22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Finding min, max, and sum of digits</a:t>
            </a:r>
            <a:endParaRPr/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6637000" y="2835425"/>
            <a:ext cx="22296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 sz="1500"/>
              <a:t>You can also review a number of available list methods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here</a:t>
            </a:r>
            <a:endParaRPr sz="1500"/>
          </a:p>
        </p:txBody>
      </p:sp>
      <p:pic>
        <p:nvPicPr>
          <p:cNvPr id="172" name="Google Shape;17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400" y="1942250"/>
            <a:ext cx="5549000" cy="27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Back to our teaching assistants!</a:t>
            </a:r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79" name="Google Shape;17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9213" y="1853850"/>
            <a:ext cx="2386861" cy="318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447" y="2123437"/>
            <a:ext cx="4033524" cy="264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Slicing a list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/>
              <a:t>-To make a slice, you specify the index of the first and last elements you want to work with.</a:t>
            </a:r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2900" y="2395805"/>
            <a:ext cx="4884400" cy="19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Looping Through a Slice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You can use a slice in a for loop if you want to loop through a subset of the elements in a list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9983" y="2625002"/>
            <a:ext cx="6024041" cy="204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Copying a List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729450" y="2078875"/>
            <a:ext cx="28890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To copy a list, you can make a slice that includes the entire original list by omitting the first index and the second index ([:]). This tells Python to make a slice that starts at the first item and ends with the last item, producing a copy of the entire list</a:t>
            </a:r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6275" y="1553300"/>
            <a:ext cx="4843001" cy="297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Tuples</a:t>
            </a:r>
            <a:endParaRPr/>
          </a:p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A tuple looks just like a list except you use parentheses instead of square brackets.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/>
              <a:t>The reason why you use this - if you want to list things out but not change it. Think about a permanent menu option that you always want to keep up.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"/>
              <a:t>Tuples are known as the immutable lists, or a list that cannot change. </a:t>
            </a:r>
            <a:endParaRPr/>
          </a:p>
        </p:txBody>
      </p:sp>
      <p:pic>
        <p:nvPicPr>
          <p:cNvPr id="208" name="Google Shape;20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624" y="3513681"/>
            <a:ext cx="3752251" cy="14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3275" y="3464625"/>
            <a:ext cx="3543750" cy="15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Redefining the Tuple</a:t>
            </a:r>
            <a:endParaRPr/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Although you cannot change the elements in a tuple, you can assign a new value to a variable that represents a tuple.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"/>
              <a:t>Use them if you do not want the values to changes throughout the life of a program.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In this session we will: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Verdana"/>
              <a:buChar char="●"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Understand and use For Loops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Verdana"/>
              <a:buChar char="●"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Use the Range function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Verdana"/>
              <a:buChar char="●"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Use some more list functions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Verdana"/>
              <a:buChar char="●"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Slice and Copy lists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Verdana"/>
              <a:buChar char="●"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Understand Tuples vs. Lists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21" name="Google Shape;221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22" name="Google Shape;22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5741"/>
            <a:ext cx="9144000" cy="4372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Up next… Complete exercise 4: Working with Lists!</a:t>
            </a:r>
            <a:endParaRPr/>
          </a:p>
        </p:txBody>
      </p:sp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TIFC1-PF-4 - Working with Lists - Tasks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5741"/>
            <a:ext cx="9144000" cy="4372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For Loops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 for loop is used for iterating over a sequence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Verdana"/>
              <a:buChar char="-"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What Python will do is loop through each of the items in the list that you have provided, rather than accessing each item in the list individually. 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Verdana"/>
              <a:buChar char="-"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Remember your colon (:)!!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Basic syntax: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25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for &lt;</a:t>
            </a:r>
            <a:r>
              <a:rPr i="1" lang="en" sz="125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each item</a:t>
            </a:r>
            <a:r>
              <a:rPr lang="en" sz="125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&gt; in &lt;list of items&gt;:</a:t>
            </a:r>
            <a:endParaRPr sz="125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i="1" lang="en" sz="12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indent</a:t>
            </a:r>
            <a:r>
              <a:rPr lang="en" sz="125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	&lt;code to run on </a:t>
            </a:r>
            <a:r>
              <a:rPr i="1" lang="en" sz="125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each item</a:t>
            </a:r>
            <a:r>
              <a:rPr lang="en" sz="125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25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i="1" lang="en" sz="12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indent</a:t>
            </a:r>
            <a:r>
              <a:rPr lang="en" sz="125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	&lt;more code to run on </a:t>
            </a:r>
            <a:r>
              <a:rPr i="1" lang="en" sz="125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each item</a:t>
            </a:r>
            <a:r>
              <a:rPr lang="en" sz="125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25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5741"/>
            <a:ext cx="9144000" cy="4372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Another example…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" y="2075355"/>
            <a:ext cx="9144003" cy="2268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Another Example…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1063" y="3079200"/>
            <a:ext cx="24765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2575" y="291975"/>
            <a:ext cx="2413475" cy="241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5888" y="2337875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8750" y="1853850"/>
            <a:ext cx="302895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6090"/>
            <a:ext cx="9144003" cy="1991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Making Numerical Lists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Cats and dogs aside, sometimes you might need to make lists using numbers. To make a list using numbers, you do exactly what you have seen with our list of cats: </a:t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7713" y="2685400"/>
            <a:ext cx="3528574" cy="23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